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7" r:id="rId5"/>
    <p:sldId id="260" r:id="rId6"/>
    <p:sldId id="261" r:id="rId7"/>
    <p:sldId id="258" r:id="rId8"/>
    <p:sldId id="263" r:id="rId9"/>
    <p:sldId id="259" r:id="rId10"/>
    <p:sldId id="262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ACD26-A693-4D93-9A94-7E12DFB1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E58F08-2C70-47F9-94A7-533558864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F885F8-7864-4251-950F-A110A65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85ECB9-9A2F-48EF-B512-58B48F94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A00B5D-BB8E-4041-BDA3-6978AFAF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02E846-8AF9-4313-A21F-8D2CFFC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E736CDC-E674-4F60-BC65-99A12CA8D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EE26F8-3AC1-4F98-9663-E91171D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E3E23-492C-4D5E-8775-4844BADE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9F7895-9A37-41E9-8CF3-FA6BB753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6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2883CFD-D67D-4D7A-85A3-CF3501711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8E0792-CE82-4F01-9F5A-B718FB8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55EE04-3394-4D75-B954-A0EF32C7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1EAD17-3101-4C05-8E75-193E1AE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2E18FC-4846-4A7B-B60C-7A08465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4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5E67EB-D45A-46E8-BA6C-127CB35D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E8D9B2-9F12-484C-B568-1C870060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EAF2ED-0AE0-4E5D-BC2F-38C4F56A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E94BEC-07ED-45E4-AC09-2C947EB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6F0444-D2E8-4575-9451-9CFB874B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8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73BD7-DDD6-4D05-8F17-783FDB3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C30C6A-76F1-41F4-B59B-C71CCAB7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9BAEDF-8BF8-435A-8938-6AD7740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9EF3A0-2B36-4E87-A512-88462228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632872-778B-4D49-8D06-671BC7B3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9227A2-9874-42B3-B984-2933415A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EC2D7A-2FAD-4499-8498-B45F0A59C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FA5FA2F-A52B-471D-BB1B-EFB074BF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C6BE6A-EDC1-4252-9B48-C801F414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624C1F-3D97-42C1-A880-E283A302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605AB1-F79B-42CA-933C-5D5B8B81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B2D164-5B34-4579-A59C-355235E8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7A800D-DC62-41BC-8DB8-AD606C365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E4308D-C8CB-4ECB-945E-CD81B076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92EEBB-BAC4-4D97-A187-E05EDDC5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34586B3-8FD2-496E-A007-7EF2ADB5A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294E14-C8EB-4F13-B1DB-DCFCFAC9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D8B667F-AE5C-4FFC-829C-C2C563D0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B7D765B-A7E4-4F1A-852D-EDE3D625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4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4F84F-2A17-4AAB-BB20-DA582160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9426D9-4812-403A-9AFA-8D2DD7C8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974453-80DC-49FA-B63A-A8FCE389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9F580C-4B6C-49A4-A203-19484AFE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1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F250D65-0F27-4D26-84D4-9B98918B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C5F5542-8990-4112-8966-723C6777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230442-8055-489D-B320-8A77902A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3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78D7DB-626D-4221-B8D9-50567A00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E08CD-2A33-4B3B-BA81-18E052FB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B67A83-9DF5-49EB-A63F-E4DE3617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656E8A2-A663-4FE8-BC11-04C30DDD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DB6D8C-1953-441D-BF7C-72E0B62F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73FB33-ACD1-489A-8DA0-BF49F851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1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EB8A6-2E06-4258-BD3B-1487BB6C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CD41F3F-F70A-45BB-A619-68476C2E6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CF62CC-7423-4526-B2B8-2FE6266FB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1C50F3-51C8-49A0-B2FC-CBDF2084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591F4D-E93A-4686-B77D-DD77BA0C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C7B1B7-D66F-46D3-8C3C-84401858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16EC838-846B-4B54-B02D-1E08EA82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F8E010D-47D8-49A8-AE80-BA9921331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A2E7A8-F96C-4CFF-B106-D8B1EED6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7595-1E3B-47AF-A274-B8D1B4EDB2E2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525849-DCA7-43C9-88D9-296466AC4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101243-0969-4D3B-BB18-789EA0C15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CE6DB2-40DD-410B-8E95-3B87071148B9}"/>
              </a:ext>
            </a:extLst>
          </p:cNvPr>
          <p:cNvSpPr txBox="1"/>
          <p:nvPr/>
        </p:nvSpPr>
        <p:spPr>
          <a:xfrm>
            <a:off x="4905738" y="2792897"/>
            <a:ext cx="2380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Fact &amp; Dimension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9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CFF06A-9CE1-41E5-BE26-2B55D142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9" t="25797" r="17908" b="9999"/>
          <a:stretch/>
        </p:blipFill>
        <p:spPr>
          <a:xfrm>
            <a:off x="228600" y="228600"/>
            <a:ext cx="5963478" cy="44030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87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38DD54-E58A-416A-88DA-7F2927623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4" t="17121" r="22140" b="29130"/>
          <a:stretch/>
        </p:blipFill>
        <p:spPr>
          <a:xfrm>
            <a:off x="184646" y="369070"/>
            <a:ext cx="4606015" cy="23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E699AC-52F3-49FE-B452-FDD6B5B1E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0" t="28406" r="45788" b="33913"/>
          <a:stretch/>
        </p:blipFill>
        <p:spPr>
          <a:xfrm>
            <a:off x="4860237" y="369071"/>
            <a:ext cx="4732954" cy="23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FC2961-BCAF-4164-A277-39257E1E9881}"/>
              </a:ext>
            </a:extLst>
          </p:cNvPr>
          <p:cNvSpPr txBox="1"/>
          <p:nvPr/>
        </p:nvSpPr>
        <p:spPr>
          <a:xfrm>
            <a:off x="1739348" y="159026"/>
            <a:ext cx="10849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Star Schema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8BC57D-1FA4-47AB-A9A0-B4F99AD410E0}"/>
              </a:ext>
            </a:extLst>
          </p:cNvPr>
          <p:cNvSpPr txBox="1"/>
          <p:nvPr/>
        </p:nvSpPr>
        <p:spPr>
          <a:xfrm>
            <a:off x="6660070" y="159026"/>
            <a:ext cx="154285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Snowflake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12C5441-34A4-418F-8B17-939CEF8DA503}"/>
              </a:ext>
            </a:extLst>
          </p:cNvPr>
          <p:cNvSpPr txBox="1"/>
          <p:nvPr/>
        </p:nvSpPr>
        <p:spPr>
          <a:xfrm>
            <a:off x="1510407" y="2963275"/>
            <a:ext cx="20978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Fact 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389618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8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840F88-E282-4E64-82C0-E8A831AA2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23" t="26655" r="25346" b="45844"/>
          <a:stretch/>
        </p:blipFill>
        <p:spPr>
          <a:xfrm>
            <a:off x="196948" y="239152"/>
            <a:ext cx="3066757" cy="125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4E8C775-7812-4136-9876-19B91E9A1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0" t="5107" r="9192" b="13418"/>
          <a:stretch/>
        </p:blipFill>
        <p:spPr>
          <a:xfrm>
            <a:off x="196948" y="1788151"/>
            <a:ext cx="6724358" cy="36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0D6F78-9458-4CA7-8DEE-A7D96AD8F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2644" r="4000" b="16497"/>
          <a:stretch/>
        </p:blipFill>
        <p:spPr>
          <a:xfrm>
            <a:off x="239150" y="273562"/>
            <a:ext cx="6682155" cy="322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443DDE-B1E0-4906-8BE5-5734B28EA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4" t="50000" r="22692" b="16496"/>
          <a:stretch/>
        </p:blipFill>
        <p:spPr>
          <a:xfrm>
            <a:off x="239150" y="3822895"/>
            <a:ext cx="8398412" cy="22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1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13A681-C86E-4768-9BDC-5C974A1EE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t="6954" r="3192" b="22653"/>
          <a:stretch/>
        </p:blipFill>
        <p:spPr>
          <a:xfrm>
            <a:off x="281353" y="280290"/>
            <a:ext cx="8104253" cy="34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7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325A6E-CAAD-4FE2-A215-AE60E6D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1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347B2B-16D6-40D7-BE03-4548694F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8BEA1B-9D49-49BD-8D72-7D93AE6B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6AA484-2E38-4D32-A5B1-BCE1D38B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19710" r="43097" b="24493"/>
          <a:stretch/>
        </p:blipFill>
        <p:spPr>
          <a:xfrm>
            <a:off x="168965" y="188844"/>
            <a:ext cx="4840357" cy="2911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F97DA5-47FA-4B71-9FDF-2BA9B638E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6" t="28260" r="49991" b="25943"/>
          <a:stretch/>
        </p:blipFill>
        <p:spPr>
          <a:xfrm>
            <a:off x="5197615" y="188844"/>
            <a:ext cx="3680673" cy="2911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68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548385-453D-4B70-9FFB-FA3110F8A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7" t="27971" r="42527" b="26522"/>
          <a:stretch/>
        </p:blipFill>
        <p:spPr>
          <a:xfrm>
            <a:off x="198784" y="119269"/>
            <a:ext cx="4750904" cy="2852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240D6A-0B33-4E23-89BE-3C7FF42E0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3" t="28116" r="42935" b="33334"/>
          <a:stretch/>
        </p:blipFill>
        <p:spPr>
          <a:xfrm>
            <a:off x="198785" y="3101011"/>
            <a:ext cx="4750904" cy="25224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CFEF20-EA89-45B8-84D0-42510FC88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0" t="19856" r="35842" b="25652"/>
          <a:stretch/>
        </p:blipFill>
        <p:spPr>
          <a:xfrm>
            <a:off x="5108713" y="119268"/>
            <a:ext cx="5469548" cy="2852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97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45EB9B-71C3-45CE-943D-777931E75CE8}"/>
              </a:ext>
            </a:extLst>
          </p:cNvPr>
          <p:cNvSpPr txBox="1"/>
          <p:nvPr/>
        </p:nvSpPr>
        <p:spPr>
          <a:xfrm>
            <a:off x="2889833" y="2643809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effectLst/>
                <a:latin typeface="Roboto" panose="02000000000000000000" pitchFamily="2" charset="0"/>
              </a:rPr>
              <a:t>Star Schema, Snowflake Schema, Fact 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1669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66D17F-6E18-400D-A0BF-EF0BC352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3" t="2899" r="12772" b="2899"/>
          <a:stretch/>
        </p:blipFill>
        <p:spPr>
          <a:xfrm>
            <a:off x="185529" y="163089"/>
            <a:ext cx="5953541" cy="42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9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328B48-210D-4E28-B2E4-6A1EA83B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8" t="18260" r="34131" b="20725"/>
          <a:stretch/>
        </p:blipFill>
        <p:spPr>
          <a:xfrm>
            <a:off x="228600" y="198783"/>
            <a:ext cx="6023113" cy="4184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160303-D532-45F5-98BB-750F78AE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8" r="22391"/>
          <a:stretch/>
        </p:blipFill>
        <p:spPr>
          <a:xfrm>
            <a:off x="6351104" y="198784"/>
            <a:ext cx="3547622" cy="41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7C7842-79BC-4771-97B9-7FA10959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" y="183488"/>
            <a:ext cx="5128591" cy="43749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EF222B-A857-4D2F-AF7D-D57046F97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t="3913" r="680" b="4348"/>
          <a:stretch/>
        </p:blipFill>
        <p:spPr>
          <a:xfrm>
            <a:off x="5506277" y="183487"/>
            <a:ext cx="6583419" cy="4885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79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5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63F75C-DDEF-45A9-90A9-AA95484B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2" t="15362" r="24674" b="24638"/>
          <a:stretch/>
        </p:blipFill>
        <p:spPr>
          <a:xfrm>
            <a:off x="208722" y="188843"/>
            <a:ext cx="4601818" cy="24269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C25CDC-75B8-4922-B63D-6816FE087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8" t="31449" r="3315" b="3913"/>
          <a:stretch/>
        </p:blipFill>
        <p:spPr>
          <a:xfrm>
            <a:off x="208722" y="2808666"/>
            <a:ext cx="8388626" cy="35870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588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19</Words>
  <Application>Microsoft Office PowerPoint</Application>
  <PresentationFormat>Widescreen</PresentationFormat>
  <Paragraphs>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16</cp:revision>
  <dcterms:created xsi:type="dcterms:W3CDTF">2022-09-15T11:59:13Z</dcterms:created>
  <dcterms:modified xsi:type="dcterms:W3CDTF">2022-10-16T12:26:43Z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2022-09-15T11:59:13Z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fb5228a6-1490-4989-b6e2-7822ea53c1a2</vt:lpwstr>
  </property>
  <property fmtid="{D5CDD505-2E9C-101B-9397-08002B2CF9AE}" pid="8" name="MSIP_Label_19540963-e559-4020-8a90-fe8a502c2801_ContentBits">
    <vt:lpwstr>0</vt:lpwstr>
  </property>
</Properties>
</file>